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3" r:id="rId9"/>
    <p:sldId id="267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музыка - 59 фото для презентаций 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презентации музыка - 59 фото для презентаций 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artinkin.net/uploads/posts/2021-04/1617282586_24-p-fon-dlya-prezentatsii-muzika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kartinkin.net/uploads/posts/2021-04/1617282586_24-p-fon-dlya-prezentatsii-muzika-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рр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90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87624" y="938355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«Школьная инициатива»</a:t>
            </a:r>
          </a:p>
          <a:p>
            <a:pPr algn="ctr"/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</a:t>
            </a: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 и вокруг</a:t>
            </a: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algn="ctr"/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6282" y="3212976"/>
            <a:ext cx="6536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Музыкальная и мультимедийная  аппаратура, </a:t>
            </a:r>
            <a:r>
              <a:rPr lang="ru-RU" sz="3200" i="1" dirty="0" smtClean="0"/>
              <a:t>одежда сцены в школе</a:t>
            </a:r>
            <a:endParaRPr lang="ru-RU" sz="3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57752" y="5517233"/>
            <a:ext cx="428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10 </a:t>
            </a:r>
            <a:r>
              <a:rPr lang="ru-RU" sz="2400" i="1" dirty="0" smtClean="0"/>
              <a:t>класс МОУ «ЛСОШ № 7»</a:t>
            </a:r>
            <a:endParaRPr lang="ru-RU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2060848"/>
            <a:ext cx="5011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/>
              <a:t>Спасибо за внимание 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22828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р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1071546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Актуальность проекта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772815"/>
            <a:ext cx="6624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dirty="0"/>
              <a:t>Актуальность нашего проекта </a:t>
            </a:r>
            <a:r>
              <a:rPr lang="ru-RU" sz="2000" dirty="0" smtClean="0"/>
              <a:t>«Звук и вокруг» </a:t>
            </a:r>
            <a:r>
              <a:rPr lang="ru-RU" sz="2000" dirty="0"/>
              <a:t>заключается в том, что </a:t>
            </a:r>
            <a:r>
              <a:rPr lang="ru-RU" sz="2000" dirty="0" smtClean="0"/>
              <a:t>в наши </a:t>
            </a:r>
            <a:r>
              <a:rPr lang="ru-RU" sz="2000" dirty="0"/>
              <a:t>дни для проведения любого мероприятия необходима качественная музыкальная аппаратура, которая на сегодняшний момент у нас </a:t>
            </a:r>
            <a:r>
              <a:rPr lang="ru-RU" sz="2000" dirty="0" smtClean="0"/>
              <a:t>не в </a:t>
            </a:r>
            <a:r>
              <a:rPr lang="ru-RU" sz="2000" dirty="0"/>
              <a:t>очень </a:t>
            </a:r>
            <a:r>
              <a:rPr lang="ru-RU" sz="2000" dirty="0" smtClean="0"/>
              <a:t>хорошем состоянии, </a:t>
            </a:r>
            <a:r>
              <a:rPr lang="ru-RU" sz="2000" dirty="0"/>
              <a:t>что приводит к снижению качества мероприятий. </a:t>
            </a:r>
            <a:r>
              <a:rPr lang="ru-RU" sz="2000" dirty="0" smtClean="0"/>
              <a:t>Проект </a:t>
            </a:r>
            <a:r>
              <a:rPr lang="ru-RU" sz="2000" dirty="0"/>
              <a:t>направлен на укрепление и совершенствование материально-технической базы, необходимой для </a:t>
            </a:r>
            <a:r>
              <a:rPr lang="ru-RU" sz="2000" dirty="0" smtClean="0"/>
              <a:t>нашей школы. </a:t>
            </a:r>
            <a:r>
              <a:rPr lang="ru-RU" sz="2000" dirty="0"/>
              <a:t>Приобретение звуковой </a:t>
            </a:r>
            <a:r>
              <a:rPr lang="ru-RU" sz="2000" dirty="0" smtClean="0"/>
              <a:t>и мультимедийной аппаратуры позволит </a:t>
            </a:r>
            <a:r>
              <a:rPr lang="ru-RU" sz="2000" dirty="0"/>
              <a:t>проводить </a:t>
            </a:r>
            <a:r>
              <a:rPr lang="ru-RU" sz="2000" dirty="0" smtClean="0"/>
              <a:t>массовые </a:t>
            </a:r>
            <a:r>
              <a:rPr lang="ru-RU" sz="2000" dirty="0"/>
              <a:t>мероприятия разного формата </a:t>
            </a:r>
            <a:r>
              <a:rPr lang="ru-RU" sz="2000" dirty="0" smtClean="0"/>
              <a:t>как на улице, так и в помещении. </a:t>
            </a:r>
          </a:p>
          <a:p>
            <a:r>
              <a:rPr lang="ru-RU" sz="2000" dirty="0" smtClean="0"/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р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96" y="-7810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353943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Цель: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1071546"/>
            <a:ext cx="6929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Заинтересовать соответствующие организации в выделении средств для закупки музыкальной и мультимедийной аппаратуры в школу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62361" y="3933056"/>
            <a:ext cx="6250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Улучшить </a:t>
            </a:r>
            <a:r>
              <a:rPr lang="ru-RU" sz="2800" dirty="0" smtClean="0"/>
              <a:t>материальную и музыкально-техническую </a:t>
            </a:r>
            <a:r>
              <a:rPr lang="ru-RU" sz="2800" dirty="0" smtClean="0"/>
              <a:t>базу школы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63888" y="2996952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Задачи: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р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28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6824" y="332656"/>
            <a:ext cx="4201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 ЧТО НАМ ЭТО ДАСТ 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196752"/>
            <a:ext cx="72728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Мероприятия станут более масштабны и заманчивы для учащихся.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Новая акустическая современная система обеспечит </a:t>
            </a:r>
            <a:r>
              <a:rPr lang="ru-RU" sz="2400" dirty="0"/>
              <a:t>высокое качество звучания, прозрачность музыки и хорошую разборчивость речи, так как разборчивость является важнейшей характеристикой звуковой </a:t>
            </a:r>
            <a:r>
              <a:rPr lang="ru-RU" sz="2400" dirty="0" smtClean="0"/>
              <a:t>системы.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Новое мультимедийное  оборудование обеспечит красочное оформление сцены и мероприятия в целом.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Использование головных и подвесных микрофонов позволит актерам раскрепоститься на сцене и ни что не будет сковывать их движения.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р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8" name="AutoShape 2" descr="Звуковое оборудование: купить музыкальное оборудование и аппаратуру - Киев,  Одесса, Украина - Интернет-магазин 4Clu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Звуковое оборудование: купить музыкальное оборудование и аппаратуру - Киев,  Одесса, Украина - Интернет-магазин 4Clu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Звуковое оборудование: купить музыкальное оборудование и аппаратуру - Киев,  Одесса, Украина - Интернет-магазин 4Clu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28662" y="357166"/>
            <a:ext cx="810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Примерный вид музыкальной аппаратуры после:</a:t>
            </a:r>
            <a:endParaRPr lang="ru-RU" sz="2800" b="1" i="1" dirty="0"/>
          </a:p>
        </p:txBody>
      </p:sp>
      <p:pic>
        <p:nvPicPr>
          <p:cNvPr id="1026" name="Picture 2" descr="C:\Users\Школа№7\Desktop\ПШИ 2023-24\Screenshot_20231213-084608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5002" r="5968" b="8914"/>
          <a:stretch/>
        </p:blipFill>
        <p:spPr bwMode="auto">
          <a:xfrm>
            <a:off x="0" y="759157"/>
            <a:ext cx="3072900" cy="296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Школа№7\Desktop\ПШИ 2023-24\AKG CHM99 Black-1200x12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r="29995"/>
          <a:stretch/>
        </p:blipFill>
        <p:spPr bwMode="auto">
          <a:xfrm>
            <a:off x="6696753" y="759157"/>
            <a:ext cx="233412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Школа№7\Desktop\ПШИ 2023-24\8782.97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1" b="11853"/>
          <a:stretch/>
        </p:blipFill>
        <p:spPr bwMode="auto">
          <a:xfrm>
            <a:off x="4283968" y="4158548"/>
            <a:ext cx="3268694" cy="264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Школа№7\Desktop\ПШИ 2023-24\SUPER-ZESTAW-ESTRADOWY-POWERMIKSER-BLUETOOTH-8-K-Kod-producenta-12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3724968"/>
            <a:ext cx="3142160" cy="31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Школа№7\Desktop\ПШИ 2023-24\112_origina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30175" r="18563" b="6492"/>
          <a:stretch/>
        </p:blipFill>
        <p:spPr bwMode="auto">
          <a:xfrm>
            <a:off x="3066694" y="1029815"/>
            <a:ext cx="3953577" cy="315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714"/>
            <a:ext cx="8028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Успех концерта или мероприятия зависит не только от звукового и видео сопровождения, но и внешнего оформления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919881"/>
            <a:ext cx="27363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Наша сцена до:</a:t>
            </a:r>
            <a:endParaRPr lang="ru-RU" sz="2400" dirty="0"/>
          </a:p>
        </p:txBody>
      </p:sp>
      <p:pic>
        <p:nvPicPr>
          <p:cNvPr id="1026" name="Picture 2" descr="C:\Users\Школа№7\Desktop\ПШИ 2023-24\IMG_749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94" y="1470960"/>
            <a:ext cx="6979205" cy="523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19348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Чего мы хотим добиться:</a:t>
            </a:r>
            <a:endParaRPr lang="ru-RU" sz="2400" dirty="0"/>
          </a:p>
        </p:txBody>
      </p:sp>
      <p:pic>
        <p:nvPicPr>
          <p:cNvPr id="2051" name="Picture 3" descr="C:\Users\Школа№7\Desktop\ПШИ 2023-24\IMG_7499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7048" r="4504" b="20306"/>
          <a:stretch/>
        </p:blipFill>
        <p:spPr bwMode="auto">
          <a:xfrm>
            <a:off x="4954" y="862250"/>
            <a:ext cx="8892480" cy="584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604124"/>
              </p:ext>
            </p:extLst>
          </p:nvPr>
        </p:nvGraphicFramePr>
        <p:xfrm>
          <a:off x="2266950" y="3870325"/>
          <a:ext cx="111601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Объект упаковщика для оболочки" showAsIcon="1" r:id="rId5" imgW="1115280" imgH="491040" progId="Package">
                  <p:embed/>
                </p:oleObj>
              </mc:Choice>
              <mc:Fallback>
                <p:oleObj name="Объект упаковщика для оболочки" showAsIcon="1" r:id="rId5" imgW="11152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6950" y="3870325"/>
                        <a:ext cx="1116013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5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265046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64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9406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 (в рублях)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480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Радиосистема с головными микрофонами </a:t>
                      </a:r>
                    </a:p>
                    <a:p>
                      <a:r>
                        <a:rPr lang="ru-RU" sz="2000" dirty="0" smtClean="0"/>
                        <a:t>(2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aseline="0" dirty="0" err="1" smtClean="0"/>
                        <a:t>шт</a:t>
                      </a:r>
                      <a:r>
                        <a:rPr lang="ru-RU" sz="2000" baseline="0" dirty="0" smtClean="0"/>
                        <a:t>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11 000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940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Микрофон подвесной (2 </a:t>
                      </a:r>
                      <a:r>
                        <a:rPr lang="ru-RU" sz="2000" dirty="0" err="1" smtClean="0"/>
                        <a:t>шт</a:t>
                      </a:r>
                      <a:r>
                        <a:rPr lang="ru-RU" sz="2000" dirty="0" smtClean="0"/>
                        <a:t>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16 000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735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 акустическая система (2шт)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80 000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940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Подвес для проектора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700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940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Короткофокусный проектор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60 000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940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Экран с электроприводом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15 000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1940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Микшерский пульт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26 000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19406">
                <a:tc>
                  <a:txBody>
                    <a:bodyPr/>
                    <a:lstStyle/>
                    <a:p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ИТОГ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208 700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3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930890"/>
              </p:ext>
            </p:extLst>
          </p:nvPr>
        </p:nvGraphicFramePr>
        <p:xfrm>
          <a:off x="0" y="116632"/>
          <a:ext cx="9144000" cy="3831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70394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 (в рублях)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642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Одежда сцены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88</a:t>
                      </a:r>
                      <a:r>
                        <a:rPr lang="ru-RU" sz="2400" baseline="0" dirty="0" smtClean="0"/>
                        <a:t> 000</a:t>
                      </a:r>
                      <a:endParaRPr lang="ru-RU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318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Напольное</a:t>
                      </a:r>
                      <a:r>
                        <a:rPr lang="ru-RU" sz="2400" baseline="0" dirty="0" smtClean="0"/>
                        <a:t> покрытие (сценический линолеум)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2866 за </a:t>
                      </a:r>
                      <a:r>
                        <a:rPr lang="ru-RU" sz="2400" dirty="0" err="1" smtClean="0"/>
                        <a:t>кв.метр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64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ИТОГ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139</a:t>
                      </a:r>
                      <a:r>
                        <a:rPr lang="ru-RU" sz="2400" baseline="0" dirty="0" smtClean="0"/>
                        <a:t> 588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9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324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Пакет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Пользователь Windows</cp:lastModifiedBy>
  <cp:revision>40</cp:revision>
  <dcterms:created xsi:type="dcterms:W3CDTF">2022-10-27T12:13:19Z</dcterms:created>
  <dcterms:modified xsi:type="dcterms:W3CDTF">2023-12-15T09:04:45Z</dcterms:modified>
</cp:coreProperties>
</file>